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4"/>
    <p:restoredTop sz="84421" autoAdjust="0"/>
  </p:normalViewPr>
  <p:slideViewPr>
    <p:cSldViewPr>
      <p:cViewPr varScale="1">
        <p:scale>
          <a:sx n="98" d="100"/>
          <a:sy n="98" d="100"/>
        </p:scale>
        <p:origin x="184" y="101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4840" y="1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A5B7F2-5EAD-194D-8855-9B32BD115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DDA39-1F28-9B47-85EE-C5CA52D76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82D02-F609-A049-8C72-709C4093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  <a:p>
            <a:pPr lvl="2"/>
            <a:r>
              <a:rPr lang="cy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5475" indent="-269875" algn="l" defTabSz="914400" rtl="0" eaLnBrk="1" latinLnBrk="0" hangingPunct="1">
        <a:spcBef>
          <a:spcPts val="400"/>
        </a:spcBef>
        <a:buFont typeface="System Font"/>
        <a:buChar char="–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01BBF-1A6F-0D47-B74A-95A1EE078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A5DAC-49D6-E24E-85DF-AB5F18AB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D3C39-1826-314D-B532-34C3A6E9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53" y="1584176"/>
            <a:ext cx="3024147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E9B16-CE4A-E043-A4A9-4A80B9A39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BDF92-9FEB-8F4A-8EFA-620D9291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42492"/>
            <a:ext cx="2376264" cy="39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7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4DDBF-362A-934D-ABF2-9A23570D7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8A7CF-BAC2-4143-BCAB-CB954F1D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03" y="1628800"/>
            <a:ext cx="301679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8175A4-1882-F741-9A00-04DE64274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3D97C-F6AE-C94E-B164-61F90ACA707F}"/>
              </a:ext>
            </a:extLst>
          </p:cNvPr>
          <p:cNvGrpSpPr/>
          <p:nvPr/>
        </p:nvGrpSpPr>
        <p:grpSpPr>
          <a:xfrm>
            <a:off x="1619672" y="1614630"/>
            <a:ext cx="4032448" cy="3038506"/>
            <a:chOff x="1475656" y="1525235"/>
            <a:chExt cx="4032448" cy="30385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9660D-9B58-D149-ACDE-01E53FAB8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7694" y="2081470"/>
              <a:ext cx="3348372" cy="219425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93479A-A9F6-6342-8C0A-077778BFDDF6}"/>
                </a:ext>
              </a:extLst>
            </p:cNvPr>
            <p:cNvSpPr txBox="1"/>
            <p:nvPr/>
          </p:nvSpPr>
          <p:spPr>
            <a:xfrm>
              <a:off x="1475656" y="1525235"/>
              <a:ext cx="4032448" cy="3038506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lIns="108000" tIns="72000" rIns="108000" bIns="72000" rtlCol="0">
              <a:spAutoFit/>
            </a:bodyPr>
            <a:lstStyle/>
            <a:p>
              <a:pPr algn="ctr"/>
              <a:r>
                <a:rPr lang="cy-GB" sz="1600" dirty="0">
                  <a:latin typeface="Arial" panose="020B0604020202020204" pitchFamily="34" charset="0"/>
                  <a:cs typeface="Arial" panose="020B0604020202020204" pitchFamily="34" charset="0"/>
                </a:rPr>
                <a:t>Yn cyflwyno’r Jane Doe ‘Farmall’</a:t>
              </a:r>
            </a:p>
            <a:p>
              <a:pPr algn="ctr"/>
              <a:r>
                <a:rPr lang="cy-GB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Y tractor mwyaf datblygedig y gallwch ei brynu!</a:t>
              </a:r>
            </a:p>
            <a:p>
              <a:pPr algn="ctr">
                <a:spcBef>
                  <a:spcPts val="18000"/>
                </a:spcBef>
              </a:pPr>
              <a:r>
                <a:rPr lang="cy-GB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Byddwch yn destun cenfigen i’ch cymdogion yn y byd ffermio!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32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28</Words>
  <Application>Microsoft Macintosh PowerPoint</Application>
  <PresentationFormat>On-screen Show (4:3)</PresentationFormat>
  <Paragraphs>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VAG Rundschrift D Light</vt:lpstr>
      <vt:lpstr>VAG Rundschrift 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73</cp:revision>
  <cp:lastPrinted>2019-05-21T20:39:57Z</cp:lastPrinted>
  <dcterms:created xsi:type="dcterms:W3CDTF">2019-05-20T20:17:17Z</dcterms:created>
  <dcterms:modified xsi:type="dcterms:W3CDTF">2019-08-09T11:41:16Z</dcterms:modified>
</cp:coreProperties>
</file>